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1" r:id="rId2"/>
    <p:sldId id="257" r:id="rId3"/>
    <p:sldId id="256" r:id="rId4"/>
    <p:sldId id="258" r:id="rId5"/>
    <p:sldId id="259" r:id="rId6"/>
    <p:sldId id="260" r:id="rId7"/>
  </p:sldIdLst>
  <p:sldSz cx="9144000" cy="6858000" type="screen4x3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51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741262-DF86-4945-B6B2-6782E9875C0B}" type="datetimeFigureOut">
              <a:rPr lang="es-CO" smtClean="0"/>
              <a:t>12/02/2013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FBF702-EF2A-48A3-BFB4-874115D47EA9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741262-DF86-4945-B6B2-6782E9875C0B}" type="datetimeFigureOut">
              <a:rPr lang="es-CO" smtClean="0"/>
              <a:t>12/02/2013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FBF702-EF2A-48A3-BFB4-874115D47EA9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741262-DF86-4945-B6B2-6782E9875C0B}" type="datetimeFigureOut">
              <a:rPr lang="es-CO" smtClean="0"/>
              <a:t>12/02/2013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FBF702-EF2A-48A3-BFB4-874115D47EA9}" type="slidenum">
              <a:rPr lang="es-CO" smtClean="0"/>
              <a:t>‹Nº›</a:t>
            </a:fld>
            <a:endParaRPr lang="es-CO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741262-DF86-4945-B6B2-6782E9875C0B}" type="datetimeFigureOut">
              <a:rPr lang="es-CO" smtClean="0"/>
              <a:t>12/02/2013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FBF702-EF2A-48A3-BFB4-874115D47EA9}" type="slidenum">
              <a:rPr lang="es-CO" smtClean="0"/>
              <a:t>‹Nº›</a:t>
            </a:fld>
            <a:endParaRPr lang="es-CO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741262-DF86-4945-B6B2-6782E9875C0B}" type="datetimeFigureOut">
              <a:rPr lang="es-CO" smtClean="0"/>
              <a:t>12/02/2013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FBF702-EF2A-48A3-BFB4-874115D47EA9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741262-DF86-4945-B6B2-6782E9875C0B}" type="datetimeFigureOut">
              <a:rPr lang="es-CO" smtClean="0"/>
              <a:t>12/02/2013</a:t>
            </a:fld>
            <a:endParaRPr lang="es-C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FBF702-EF2A-48A3-BFB4-874115D47EA9}" type="slidenum">
              <a:rPr lang="es-CO" smtClean="0"/>
              <a:t>‹Nº›</a:t>
            </a:fld>
            <a:endParaRPr lang="es-CO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741262-DF86-4945-B6B2-6782E9875C0B}" type="datetimeFigureOut">
              <a:rPr lang="es-CO" smtClean="0"/>
              <a:t>12/02/2013</a:t>
            </a:fld>
            <a:endParaRPr lang="es-CO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FBF702-EF2A-48A3-BFB4-874115D47EA9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741262-DF86-4945-B6B2-6782E9875C0B}" type="datetimeFigureOut">
              <a:rPr lang="es-CO" smtClean="0"/>
              <a:t>12/02/2013</a:t>
            </a:fld>
            <a:endParaRPr lang="es-CO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FBF702-EF2A-48A3-BFB4-874115D47EA9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741262-DF86-4945-B6B2-6782E9875C0B}" type="datetimeFigureOut">
              <a:rPr lang="es-CO" smtClean="0"/>
              <a:t>12/02/2013</a:t>
            </a:fld>
            <a:endParaRPr lang="es-CO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FBF702-EF2A-48A3-BFB4-874115D47EA9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741262-DF86-4945-B6B2-6782E9875C0B}" type="datetimeFigureOut">
              <a:rPr lang="es-CO" smtClean="0"/>
              <a:t>12/02/2013</a:t>
            </a:fld>
            <a:endParaRPr lang="es-C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FBF702-EF2A-48A3-BFB4-874115D47EA9}" type="slidenum">
              <a:rPr lang="es-CO" smtClean="0"/>
              <a:t>‹Nº›</a:t>
            </a:fld>
            <a:endParaRPr lang="es-CO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741262-DF86-4945-B6B2-6782E9875C0B}" type="datetimeFigureOut">
              <a:rPr lang="es-CO" smtClean="0"/>
              <a:t>12/02/2013</a:t>
            </a:fld>
            <a:endParaRPr lang="es-C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FBF702-EF2A-48A3-BFB4-874115D47EA9}" type="slidenum">
              <a:rPr lang="es-CO" smtClean="0"/>
              <a:t>‹Nº›</a:t>
            </a:fld>
            <a:endParaRPr lang="es-CO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EA741262-DF86-4945-B6B2-6782E9875C0B}" type="datetimeFigureOut">
              <a:rPr lang="es-CO" smtClean="0"/>
              <a:t>12/02/2013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7DFBF702-EF2A-48A3-BFB4-874115D47EA9}" type="slidenum">
              <a:rPr lang="es-CO" smtClean="0"/>
              <a:t>‹Nº›</a:t>
            </a:fld>
            <a:endParaRPr lang="es-CO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217443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s-ES_tradnl" dirty="0" smtClean="0"/>
          </a:p>
          <a:p>
            <a:pPr marL="0" indent="0">
              <a:buNone/>
            </a:pPr>
            <a:endParaRPr lang="es-ES_tradnl" dirty="0"/>
          </a:p>
          <a:p>
            <a:pPr marL="0" indent="0">
              <a:buNone/>
            </a:pPr>
            <a:endParaRPr lang="es-ES_tradnl" dirty="0" smtClean="0"/>
          </a:p>
          <a:p>
            <a:pPr marL="0" indent="0">
              <a:buNone/>
            </a:pPr>
            <a:endParaRPr lang="es-ES_tradnl" dirty="0"/>
          </a:p>
          <a:p>
            <a:pPr marL="0" indent="0">
              <a:buNone/>
            </a:pPr>
            <a:endParaRPr lang="es-ES_tradnl" dirty="0" smtClean="0"/>
          </a:p>
          <a:p>
            <a:pPr marL="0" indent="0">
              <a:buNone/>
            </a:pPr>
            <a:r>
              <a:rPr lang="es-ES_tradnl" dirty="0" smtClean="0"/>
              <a:t>Andrés Felipe Giraldo</a:t>
            </a:r>
          </a:p>
          <a:p>
            <a:pPr marL="0" indent="0">
              <a:buNone/>
            </a:pPr>
            <a:r>
              <a:rPr lang="es-ES_tradnl" dirty="0" smtClean="0"/>
              <a:t>Juan Estiven Mazo</a:t>
            </a:r>
          </a:p>
          <a:p>
            <a:pPr marL="0" indent="0">
              <a:buNone/>
            </a:pPr>
            <a:r>
              <a:rPr lang="es-ES_tradnl" dirty="0" smtClean="0"/>
              <a:t>10º2</a:t>
            </a:r>
          </a:p>
          <a:p>
            <a:pPr marL="0" indent="0">
              <a:buNone/>
            </a:pPr>
            <a:r>
              <a:rPr lang="es-ES_tradnl" dirty="0" smtClean="0"/>
              <a:t>Inst. Educativa Gabriel García Márquez</a:t>
            </a:r>
          </a:p>
        </p:txBody>
      </p:sp>
    </p:spTree>
    <p:extLst>
      <p:ext uri="{BB962C8B-B14F-4D97-AF65-F5344CB8AC3E}">
        <p14:creationId xmlns:p14="http://schemas.microsoft.com/office/powerpoint/2010/main" val="37488984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539552" y="3429000"/>
            <a:ext cx="8229600" cy="1252728"/>
          </a:xfrm>
        </p:spPr>
        <p:txBody>
          <a:bodyPr>
            <a:normAutofit fontScale="90000"/>
          </a:bodyPr>
          <a:lstStyle/>
          <a:p>
            <a:r>
              <a:rPr lang="es-ES" b="1" dirty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Causa de fallas en un Sistema Operativo</a:t>
            </a:r>
            <a:endParaRPr lang="es-CO" b="1" dirty="0">
              <a:solidFill>
                <a:srgbClr val="00B0F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0122256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10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11560" y="836712"/>
            <a:ext cx="7772400" cy="1470025"/>
          </a:xfrm>
        </p:spPr>
        <p:txBody>
          <a:bodyPr>
            <a:normAutofit/>
          </a:bodyPr>
          <a:lstStyle/>
          <a:p>
            <a:r>
              <a:rPr lang="es-ES" sz="2000" b="1" dirty="0" smtClean="0">
                <a:latin typeface="Arial" pitchFamily="34" charset="0"/>
                <a:cs typeface="Arial" pitchFamily="34" charset="0"/>
              </a:rPr>
              <a:t>Causa de fallas en un Sistema Operativo</a:t>
            </a:r>
            <a:endParaRPr lang="es-CO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259632" y="2708920"/>
            <a:ext cx="6400800" cy="2639144"/>
          </a:xfrm>
        </p:spPr>
        <p:txBody>
          <a:bodyPr>
            <a:normAutofit/>
          </a:bodyPr>
          <a:lstStyle/>
          <a:p>
            <a:r>
              <a:rPr lang="es-ES" sz="20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-Apagar mal la PC origina errores en el sistema. En el SO hay archivos que se sobrescriben generalmente mientras la computadora esta funcionando </a:t>
            </a:r>
          </a:p>
          <a:p>
            <a:endParaRPr lang="es-ES" sz="2000" b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endParaRPr lang="es-CO" sz="20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215001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sz="2000" b="1" dirty="0" smtClean="0">
                <a:latin typeface="Arial" pitchFamily="34" charset="0"/>
                <a:cs typeface="Arial" pitchFamily="34" charset="0"/>
              </a:rPr>
              <a:t>Un Virus informático. Los Virus informáticos pueden borrar o dañar archivos fundamentales del SO, esto  va a ocasionar que este deje de funcionar  También puede crear conflictos, un programa malicioso como ser un Virus informático, al ejecutar en tiempo real su código.</a:t>
            </a:r>
          </a:p>
          <a:p>
            <a:pPr marL="0" indent="0">
              <a:buNone/>
            </a:pP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369800106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>
        <p14:shred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67544" y="1700808"/>
            <a:ext cx="8229600" cy="3096344"/>
          </a:xfrm>
        </p:spPr>
        <p:txBody>
          <a:bodyPr>
            <a:normAutofit/>
          </a:bodyPr>
          <a:lstStyle/>
          <a:p>
            <a:r>
              <a:rPr lang="es-ES" sz="2000" b="1" dirty="0">
                <a:latin typeface="Arial" pitchFamily="34" charset="0"/>
                <a:cs typeface="Arial" pitchFamily="34" charset="0"/>
              </a:rPr>
              <a:t>Instalar y desinstalar programas una y otra </a:t>
            </a:r>
            <a:r>
              <a:rPr lang="es-ES" sz="2000" b="1" dirty="0" smtClean="0">
                <a:latin typeface="Arial" pitchFamily="34" charset="0"/>
                <a:cs typeface="Arial" pitchFamily="34" charset="0"/>
              </a:rPr>
              <a:t>vez</a:t>
            </a:r>
          </a:p>
          <a:p>
            <a:pPr marL="0" indent="0">
              <a:buNone/>
            </a:pPr>
            <a:r>
              <a:rPr lang="es-ES" sz="20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2000" b="1" dirty="0">
                <a:latin typeface="Arial" pitchFamily="34" charset="0"/>
                <a:cs typeface="Arial" pitchFamily="34" charset="0"/>
              </a:rPr>
              <a:t>puede ocasionar problemas, o incompatibilidades. Muchas veces cuando uno desinstala un programa este igualmente </a:t>
            </a:r>
            <a:r>
              <a:rPr lang="es-ES" sz="2000" b="1" dirty="0" smtClean="0">
                <a:latin typeface="Arial" pitchFamily="34" charset="0"/>
                <a:cs typeface="Arial" pitchFamily="34" charset="0"/>
              </a:rPr>
              <a:t>                                 no </a:t>
            </a:r>
            <a:r>
              <a:rPr lang="es-ES" sz="2000" b="1" dirty="0">
                <a:latin typeface="Arial" pitchFamily="34" charset="0"/>
                <a:cs typeface="Arial" pitchFamily="34" charset="0"/>
              </a:rPr>
              <a:t>es totalmente quitado. Suelen quedar configuraciones </a:t>
            </a:r>
            <a:r>
              <a:rPr lang="es-ES" sz="2000" b="1" dirty="0" smtClean="0">
                <a:latin typeface="Arial" pitchFamily="34" charset="0"/>
                <a:cs typeface="Arial" pitchFamily="34" charset="0"/>
              </a:rPr>
              <a:t>                         en </a:t>
            </a:r>
            <a:r>
              <a:rPr lang="es-ES" sz="2000" b="1" dirty="0">
                <a:latin typeface="Arial" pitchFamily="34" charset="0"/>
                <a:cs typeface="Arial" pitchFamily="34" charset="0"/>
              </a:rPr>
              <a:t>el registro (algo así “como  su Memoria”)  de Microsoft Windows archivos dll y otras modificaciones. También al </a:t>
            </a:r>
            <a:r>
              <a:rPr lang="es-ES" sz="20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2000" b="1" dirty="0">
                <a:latin typeface="Arial" pitchFamily="34" charset="0"/>
                <a:cs typeface="Arial" pitchFamily="34" charset="0"/>
              </a:rPr>
              <a:t> </a:t>
            </a:r>
            <a:r>
              <a:rPr lang="es-ES" sz="2000" b="1" dirty="0" smtClean="0">
                <a:latin typeface="Arial" pitchFamily="34" charset="0"/>
                <a:cs typeface="Arial" pitchFamily="34" charset="0"/>
              </a:rPr>
              <a:t>                                      desinstalar </a:t>
            </a:r>
            <a:r>
              <a:rPr lang="es-ES" sz="2000" b="1" dirty="0">
                <a:latin typeface="Arial" pitchFamily="34" charset="0"/>
                <a:cs typeface="Arial" pitchFamily="34" charset="0"/>
              </a:rPr>
              <a:t>un programa puede llegar a ocurrir que </a:t>
            </a:r>
            <a:r>
              <a:rPr lang="es-ES" sz="2000" b="1" dirty="0" smtClean="0">
                <a:latin typeface="Arial" pitchFamily="34" charset="0"/>
                <a:cs typeface="Arial" pitchFamily="34" charset="0"/>
              </a:rPr>
              <a:t>se                                    </a:t>
            </a:r>
            <a:r>
              <a:rPr lang="es-ES" sz="2000" b="1" dirty="0">
                <a:latin typeface="Arial" pitchFamily="34" charset="0"/>
                <a:cs typeface="Arial" pitchFamily="34" charset="0"/>
              </a:rPr>
              <a:t>borre algo que no se debería haber borrado, o que quede </a:t>
            </a:r>
            <a:r>
              <a:rPr lang="es-ES" sz="2000" b="1" dirty="0" smtClean="0">
                <a:latin typeface="Arial" pitchFamily="34" charset="0"/>
                <a:cs typeface="Arial" pitchFamily="34" charset="0"/>
              </a:rPr>
              <a:t>                           un </a:t>
            </a:r>
            <a:r>
              <a:rPr lang="es-ES" sz="2000" b="1" dirty="0">
                <a:latin typeface="Arial" pitchFamily="34" charset="0"/>
                <a:cs typeface="Arial" pitchFamily="34" charset="0"/>
              </a:rPr>
              <a:t>cambio en el sistema que no debería haber </a:t>
            </a:r>
            <a:r>
              <a:rPr lang="es-ES" sz="2000" b="1" dirty="0" smtClean="0">
                <a:latin typeface="Arial" pitchFamily="34" charset="0"/>
                <a:cs typeface="Arial" pitchFamily="34" charset="0"/>
              </a:rPr>
              <a:t>quedado.</a:t>
            </a:r>
            <a:endParaRPr lang="es-CO" sz="2000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1967438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>
        <p14:shred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67544" y="1916832"/>
            <a:ext cx="8229600" cy="2664296"/>
          </a:xfrm>
        </p:spPr>
        <p:txBody>
          <a:bodyPr>
            <a:normAutofit fontScale="92500" lnSpcReduction="10000"/>
          </a:bodyPr>
          <a:lstStyle/>
          <a:p>
            <a:r>
              <a:rPr lang="es-ES" sz="2000" b="1" dirty="0">
                <a:latin typeface="Arial" pitchFamily="34" charset="0"/>
                <a:cs typeface="Arial" pitchFamily="34" charset="0"/>
              </a:rPr>
              <a:t>Una mala actualización puede causar incompatibilidad. En varias oportunidades usuarios que han actualizado algún Driver </a:t>
            </a:r>
            <a:r>
              <a:rPr lang="es-ES" sz="2000" b="1" dirty="0" smtClean="0">
                <a:latin typeface="Arial" pitchFamily="34" charset="0"/>
                <a:cs typeface="Arial" pitchFamily="34" charset="0"/>
              </a:rPr>
              <a:t>(Es un controlador de dispositivo </a:t>
            </a:r>
            <a:r>
              <a:rPr lang="es-ES" sz="2000" b="1" dirty="0">
                <a:latin typeface="Arial" pitchFamily="34" charset="0"/>
                <a:cs typeface="Arial" pitchFamily="34" charset="0"/>
              </a:rPr>
              <a:t>es un programa cuya finalidad es relacionar el sistema operativo con los dispositivos hardware (tarjeta gráfica, tarjeta de sonido, </a:t>
            </a:r>
            <a:r>
              <a:rPr lang="es-ES" sz="2000" b="1" dirty="0" smtClean="0">
                <a:latin typeface="Arial" pitchFamily="34" charset="0"/>
                <a:cs typeface="Arial" pitchFamily="34" charset="0"/>
              </a:rPr>
              <a:t>módem etc. </a:t>
            </a:r>
            <a:r>
              <a:rPr lang="es-ES" sz="2000" b="1" dirty="0">
                <a:latin typeface="Arial" pitchFamily="34" charset="0"/>
                <a:cs typeface="Arial" pitchFamily="34" charset="0"/>
              </a:rPr>
              <a:t>instalado alguna actualización del SO, como ser Internet Explorer se le ha creado algún problema de incompatibilidad. Un Driver incorrecto o mal compaginado, puede ocasionar problemas</a:t>
            </a:r>
            <a:r>
              <a:rPr lang="es-ES" sz="2000" b="1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r>
              <a:rPr lang="es-ES" sz="2000" b="1" dirty="0" smtClean="0">
                <a:latin typeface="Arial" pitchFamily="34" charset="0"/>
                <a:cs typeface="Arial" pitchFamily="34" charset="0"/>
              </a:rPr>
              <a:t>Que se reinicia solo la pc, pidiendo actualizaciones.</a:t>
            </a:r>
            <a:endParaRPr lang="es-CO" sz="2000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513961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orma de onda">
  <a:themeElements>
    <a:clrScheme name="Forma de onda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Forma de onda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Forma de onda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47</TotalTime>
  <Words>168</Words>
  <Application>Microsoft Office PowerPoint</Application>
  <PresentationFormat>Presentación en pantalla (4:3)</PresentationFormat>
  <Paragraphs>17</Paragraphs>
  <Slides>6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6</vt:i4>
      </vt:variant>
    </vt:vector>
  </HeadingPairs>
  <TitlesOfParts>
    <vt:vector size="7" baseType="lpstr">
      <vt:lpstr>Forma de onda</vt:lpstr>
      <vt:lpstr>Presentación de PowerPoint</vt:lpstr>
      <vt:lpstr>Causa de fallas en un Sistema Operativo</vt:lpstr>
      <vt:lpstr>Causa de fallas en un Sistema Operativo</vt:lpstr>
      <vt:lpstr>Presentación de PowerPoint</vt:lpstr>
      <vt:lpstr>Presentación de PowerPoint</vt:lpstr>
      <vt:lpstr>Presentación de PowerPoint</vt:lpstr>
    </vt:vector>
  </TitlesOfParts>
  <Company>SECRETARIA DE EDUCACION 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Causa de fallas en un Sistema Operativo</dc:title>
  <dc:creator>I.E GABRIEL GARCIA MARQUEZ </dc:creator>
  <cp:lastModifiedBy>I.E GABRIEL GARCIA MARQUEZ </cp:lastModifiedBy>
  <cp:revision>4</cp:revision>
  <dcterms:created xsi:type="dcterms:W3CDTF">2013-02-12T12:13:26Z</dcterms:created>
  <dcterms:modified xsi:type="dcterms:W3CDTF">2013-02-12T13:46:27Z</dcterms:modified>
</cp:coreProperties>
</file>